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57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4885A95-CA91-4E78-83A2-6F0CA4D6EF66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Buffer Overflow Definition" id="{7728954F-0C1C-420F-8F31-A8C49D1965CB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Buffer Overflow Identification" id="{E24FF499-DEB4-40DA-9E5E-B3B6F9180E5C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Buffer Overflow Creation" id="{15C9575F-0314-4307-9B32-40C3DDF2CF6E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Exercise" id="{2BDE515F-E9AE-40E3-8AE9-F5B8FB96F327}">
          <p14:sldIdLst>
            <p14:sldId id="304"/>
            <p14:sldId id="305"/>
          </p14:sldIdLst>
        </p14:section>
        <p14:section name="Summary" id="{3A7CA297-52EA-4E23-B5BC-9A034AA202E6}">
          <p14:sldIdLst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3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BA29E-261C-4E91-A655-23A5F264862F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5AA6C-FDD7-4634-8D21-259DF8EE3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5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buffdef1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9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identbuff8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identbuff9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59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identbuff10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52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88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4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6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68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71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81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95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buffdef2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38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61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Createbuff10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8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Createbuff11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09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Createbuff12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2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47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36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42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28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Createbuff18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5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2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9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89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identbuff4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8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identbuff5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5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identbuff6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05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identbuff7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AA6C-FDD7-4634-8D21-259DF8EE3A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A25C-C503-47D3-A1CA-C1CC745FD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7142C-2DAE-4B9E-A4D7-FA138D19F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AB455-C9BB-4903-8AE2-A3BC5E72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F8C15-C05A-4BCC-9924-14C45B02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FBC79-17B9-4FDB-A487-5B598417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2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E1E4-F0AE-4949-8E9A-96A509DC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203D3-E28A-4354-83B3-5C36BD9E0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5071F-0948-409A-AECD-73593F74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8E8E-5D05-434A-990A-AECAECCF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F181-DB53-4C8A-8409-C65F4CC7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4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68AB2-F456-4258-9C49-DC3EC90EF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F2D63-79AC-4F7B-A197-E6C847ED4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7D01B-8E2B-4042-908B-72B5C7DB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F674F-8F77-4A9D-8572-94675CDA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858D9-E776-43B9-AEF2-9A36777D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2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51C9-4398-463B-A703-B7BC0630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630E8-72FA-4C57-9F0D-0BC1259A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B545C-EA54-4C64-9C3C-F7A7ACD1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7BF2-956F-451C-B88C-15E16334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49397-4CC0-42F2-932A-D33CB59E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2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51AA-47E0-4F1D-BF0F-B1C1D16E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7E0DF-7830-4C51-8B1B-B15B638FD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A72B-B915-4371-A89F-798E536E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36C3-948F-4F82-B3B4-22E86C4E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21A4-5914-4D68-B2A4-7F39B9EF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6585-337F-46A3-A228-72D8815F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090E-726C-4A2B-8617-7FCCE1029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6BF6-C00A-4262-8EF0-2AA267832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6515A-7A71-49B9-BF5A-2D2758FA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00389-1A20-4F76-B4E5-38133605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F7375-CF59-49EE-8F5C-2DECA8BB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3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3D07-163B-4296-9C25-D7B27EB0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2D53D-50D3-4CA4-8FBD-72A1E578A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FC77C-3BC3-461B-AF77-054F8763F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A0BEF-C23E-4948-8002-5EF7DDC7F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0F57A-6989-491F-AE7C-F1F937291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B5FE6-4C3B-4C0B-8BC3-A47E59EF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05436-6BDA-48A4-A36F-5DD3BA0A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55FC3-7B19-40B1-BFFC-FFF7C36F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5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1772-68C4-49B5-B524-1A021850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5E0C8-A9AF-41E4-9287-07C1E265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3EDF2-758B-4CAD-B22D-775DCAC2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BA05F-2822-4148-BF17-88BE535D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97363-91F2-4B14-AF8D-A5EEA246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29A6E-FBB7-4A62-84F0-DC1078DF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CF291-447B-46F7-A0FA-81C3A4EB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4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371E-378A-45AD-847C-8F0B6CF2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625E-92B7-43BF-A239-B0F8F2A3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31869-1829-4DD6-B73B-F1C218A4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03F9-7E87-46E1-B25C-774D4D1C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2397F-78A7-4E46-94CB-0BA485BE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ACC5C-A403-44CC-AB86-E934250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6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E4E6-3C7A-44B9-B6A9-6A1A5642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0E402-3461-4597-B125-CCDF4BC04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EB2F0-757F-4ED8-AE1E-A565082F9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CC85E-971A-4DDD-95BA-749F6DF6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7BCE3-1746-4465-846A-2D84FD03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51324-E25A-4A22-882B-45F355B8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B5B3D-8BF5-474E-82E2-C94F65E6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E9CF6-BAFF-42BC-89F5-158126D7A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F3855-B857-4E2F-898A-EDED1CC25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8951F-1B49-4B9A-AC19-B584CFADEA38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5E04-C158-46DA-8450-8B1ECC437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D264C-74B6-4586-AAB2-446DB3692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2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5ECBA619-1FC3-4383-9578-E47A3A558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6319C0D8-B146-4549-9B8F-390FA1CE91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7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4DA8CBCE-96F2-48BD-BD97-31C9DBA00B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6448FA44-CC40-44FA-80E0-C0D727D7DC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2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C61652DF-0957-45BF-8534-505916289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6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6CB7569E-169D-4450-9D38-7AAFC55819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7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7E3631E4-CAF7-4B05-863C-520A6924A0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662953CA-02C2-4A51-94CE-1511D39AF4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9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B082BE40-4863-41DA-9516-87A147BBFE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0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92541ED5-9C51-4377-9770-F0BAB66C6A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6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D9749AAE-A402-48D2-B6FC-5B76AA63E3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3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CA169A99-1A9A-409F-A913-5B5749C831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8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733A9213-EE98-4EDF-86B3-66E33638F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3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DF8D246B-B374-4829-82DD-C3986E80C0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CE1E3AC3-61C0-4B7A-8E71-E528BE743D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5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CB6C8EBD-43BA-4B2D-A818-A0F4D3FE4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6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AE92DF10-2180-4171-8027-F67672421A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4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16CF94F3-40DA-4555-9A4A-4C2E3058FA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4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5FE422BD-7C69-4CD8-A4FD-633CADEFD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5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E25028C2-70DA-430B-B534-5703F261F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27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D09E5C92-9524-4D78-8D6B-592ABC4F8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06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F1F999FF-E738-437A-ABA1-BE6004F5C8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B713C61D-522F-49C8-86C3-A99DEA07E3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9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8C20B801-08DE-4427-8C74-4EBBD367EE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6A6CBB0A-B318-4A40-B630-ED227098AF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3E4D9FFB-0CE8-4D39-A71B-369573B2D4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257B6626-E81B-409B-AA60-8771820AAE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B9FFC02C-63BF-4DFA-9CE5-7ECB797F46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74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99D39AF8-F584-432A-9924-3D92A4E7C4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10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9BB4DE1B-F63A-4721-A954-C672779F45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7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4D80D954-3F6B-47EF-9921-F2819CDC8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8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53242EDF-BF19-4ACB-A175-6FAF0BD36C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29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7E55C95A-03F1-4E67-A812-61F8B50DF7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57465E97-8E2B-4E10-9461-1C75AA429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93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25CD351D-F6CF-4E50-ABAB-15ADEBB14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96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6FEBF38C-24D2-4273-8257-15B414BEF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7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1F19C17B-B850-4BC4-8A5E-E088C8D5BA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0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8415533A-6270-4D69-8DE1-026E94052F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78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25E6E01E-DE8D-4D9C-B42A-8D6EE0963C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3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B80E6391-A2F2-41AD-8D5A-38350E0CF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4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0BE680E5-D524-454D-91CC-0A0BB55B7B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2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12DF380F-D31B-4C95-A06C-27AEE5546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6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92523D3C-0BD8-454A-A7E9-5D1A50AF7D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3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6C35D5D4-3B91-4C1D-A2C3-527E3C710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2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B1A30C6F-2FEB-400A-9000-8EE1AA8611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81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F6CD5396-D19E-4304-98EE-9D08D0CB70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30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F1EFA535-C68E-468F-9BF2-AC2F609C98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9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437048A4-6C3E-4E08-8A14-1D36F9DEA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66AC1395-5CBE-4CFC-8D84-DEC3F1E855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1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806BE46C-3209-46E9-8823-3BB5E3F10D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5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02A2EEFE-6DE3-402E-AA2E-65D92C08B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D07709CE-63BC-4501-B422-33FE8BBACA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E1F5AE-67FF-43C1-9A71-D527521DD1A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1EBB32A-4152-4364-93B9-4B75E234FA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57cdf9-d7d9-4bd8-8cca-420630c2af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811D410-E292-4CC8-BD65-B21BE52D0AC8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84</Words>
  <Application>Microsoft Office PowerPoint</Application>
  <PresentationFormat>Widescreen</PresentationFormat>
  <Paragraphs>56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James Honeycutt</cp:lastModifiedBy>
  <cp:revision>7</cp:revision>
  <dcterms:created xsi:type="dcterms:W3CDTF">2019-05-20T18:20:36Z</dcterms:created>
  <dcterms:modified xsi:type="dcterms:W3CDTF">2021-04-07T09:47:26Z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